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  <p:sldId id="276" r:id="rId3"/>
  </p:sldIdLst>
  <p:sldSz cx="6858000" cy="9144000" type="letter"/>
  <p:notesSz cx="7053263" cy="93091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4" d="100"/>
          <a:sy n="84" d="100"/>
        </p:scale>
        <p:origin x="15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D0DB6-E41F-4838-B666-4EA9DB3F62D2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07AB-7576-41B8-96AE-943B5D5E7E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919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D0DB6-E41F-4838-B666-4EA9DB3F62D2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07AB-7576-41B8-96AE-943B5D5E7E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880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D0DB6-E41F-4838-B666-4EA9DB3F62D2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07AB-7576-41B8-96AE-943B5D5E7E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4045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D0DB6-E41F-4838-B666-4EA9DB3F62D2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07AB-7576-41B8-96AE-943B5D5E7E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0754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D0DB6-E41F-4838-B666-4EA9DB3F62D2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07AB-7576-41B8-96AE-943B5D5E7E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9519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D0DB6-E41F-4838-B666-4EA9DB3F62D2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07AB-7576-41B8-96AE-943B5D5E7E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598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D0DB6-E41F-4838-B666-4EA9DB3F62D2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07AB-7576-41B8-96AE-943B5D5E7E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6408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D0DB6-E41F-4838-B666-4EA9DB3F62D2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07AB-7576-41B8-96AE-943B5D5E7E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969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D0DB6-E41F-4838-B666-4EA9DB3F62D2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07AB-7576-41B8-96AE-943B5D5E7E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8429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D0DB6-E41F-4838-B666-4EA9DB3F62D2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07AB-7576-41B8-96AE-943B5D5E7E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095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D0DB6-E41F-4838-B666-4EA9DB3F62D2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07AB-7576-41B8-96AE-943B5D5E7E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589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D0DB6-E41F-4838-B666-4EA9DB3F62D2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907AB-7576-41B8-96AE-943B5D5E7E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73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fif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33" y="2353928"/>
            <a:ext cx="1235425" cy="145410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007" y="4590655"/>
            <a:ext cx="1269533" cy="1494256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50532"/>
              </p:ext>
            </p:extLst>
          </p:nvPr>
        </p:nvGraphicFramePr>
        <p:xfrm>
          <a:off x="311972" y="1464895"/>
          <a:ext cx="6142616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5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5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5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5478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FECHA</a:t>
                      </a:r>
                      <a:endParaRPr lang="es-MX" sz="1800" dirty="0"/>
                    </a:p>
                  </a:txBody>
                  <a:tcPr marL="121920" marR="121920" marT="60960" marB="6096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EVENTO</a:t>
                      </a:r>
                      <a:endParaRPr lang="es-MX" sz="1800" dirty="0"/>
                    </a:p>
                  </a:txBody>
                  <a:tcPr marL="121920" marR="121920" marT="60960" marB="6096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TIPO</a:t>
                      </a:r>
                      <a:endParaRPr lang="es-MX" sz="1800" dirty="0"/>
                    </a:p>
                  </a:txBody>
                  <a:tcPr marL="121920" marR="121920" marT="60960" marB="6096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COSTO</a:t>
                      </a:r>
                      <a:endParaRPr lang="es-MX" sz="1800" dirty="0"/>
                    </a:p>
                  </a:txBody>
                  <a:tcPr marL="121920" marR="121920" marT="60960" marB="6096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755495"/>
              </p:ext>
            </p:extLst>
          </p:nvPr>
        </p:nvGraphicFramePr>
        <p:xfrm>
          <a:off x="311972" y="2303330"/>
          <a:ext cx="6142616" cy="1584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5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5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5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15838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11</a:t>
                      </a:r>
                      <a:r>
                        <a:rPr lang="es-MX" sz="1200" baseline="0" dirty="0" smtClean="0"/>
                        <a:t> </a:t>
                      </a:r>
                      <a:r>
                        <a:rPr lang="es-MX" sz="1200" dirty="0" smtClean="0"/>
                        <a:t>de noviembre </a:t>
                      </a:r>
                      <a:r>
                        <a:rPr lang="es-MX" sz="1200" dirty="0" smtClean="0"/>
                        <a:t>2022</a:t>
                      </a:r>
                    </a:p>
                    <a:p>
                      <a:endParaRPr lang="es-MX" sz="1200" dirty="0" smtClean="0"/>
                    </a:p>
                    <a:p>
                      <a:endParaRPr lang="es-MX" sz="1200" dirty="0" smtClean="0"/>
                    </a:p>
                    <a:p>
                      <a:endParaRPr lang="es-MX" sz="1200" dirty="0" smtClean="0"/>
                    </a:p>
                    <a:p>
                      <a:endParaRPr lang="es-MX" sz="1200" dirty="0" smtClean="0"/>
                    </a:p>
                    <a:p>
                      <a:endParaRPr lang="es-MX" sz="1200" dirty="0" smtClean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Ambiental</a:t>
                      </a:r>
                    </a:p>
                    <a:p>
                      <a:endParaRPr lang="es-MX" sz="1200" dirty="0" smtClean="0"/>
                    </a:p>
                    <a:p>
                      <a:endParaRPr lang="es-MX" sz="1200" dirty="0" smtClean="0"/>
                    </a:p>
                    <a:p>
                      <a:endParaRPr lang="es-MX" sz="1200" dirty="0" smtClean="0"/>
                    </a:p>
                    <a:p>
                      <a:endParaRPr lang="es-MX" sz="1200" dirty="0" smtClean="0"/>
                    </a:p>
                    <a:p>
                      <a:endParaRPr lang="es-MX" sz="1200" dirty="0" smtClean="0"/>
                    </a:p>
                    <a:p>
                      <a:endParaRPr lang="es-MX" sz="1200" dirty="0" smtClean="0"/>
                    </a:p>
                    <a:p>
                      <a:endParaRPr lang="es-MX" sz="12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Gratuito</a:t>
                      </a:r>
                      <a:endParaRPr lang="es-MX" sz="12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760561"/>
              </p:ext>
            </p:extLst>
          </p:nvPr>
        </p:nvGraphicFramePr>
        <p:xfrm>
          <a:off x="0" y="902548"/>
          <a:ext cx="6858000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9544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solidFill>
                            <a:schemeClr val="tx1"/>
                          </a:solidFill>
                        </a:rPr>
                        <a:t>CALENDARIO</a:t>
                      </a:r>
                      <a:r>
                        <a:rPr lang="es-MX" sz="2000" baseline="0" dirty="0" smtClean="0">
                          <a:solidFill>
                            <a:schemeClr val="tx1"/>
                          </a:solidFill>
                        </a:rPr>
                        <a:t> ACTIVIDADES NOVIEMBRE 2022</a:t>
                      </a:r>
                      <a:endParaRPr lang="es-MX" sz="20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34529"/>
              </p:ext>
            </p:extLst>
          </p:nvPr>
        </p:nvGraphicFramePr>
        <p:xfrm>
          <a:off x="311972" y="4546485"/>
          <a:ext cx="6142616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5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5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5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46988">
                <a:tc>
                  <a:txBody>
                    <a:bodyPr/>
                    <a:lstStyle/>
                    <a:p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</a:rPr>
                        <a:t>12 de noviembre 2022</a:t>
                      </a:r>
                      <a:endParaRPr lang="es-MX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b="0" dirty="0" smtClean="0">
                          <a:solidFill>
                            <a:schemeClr val="tx1"/>
                          </a:solidFill>
                        </a:rPr>
                        <a:t>Ambiental</a:t>
                      </a:r>
                    </a:p>
                    <a:p>
                      <a:endParaRPr lang="es-MX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MX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MX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MX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MX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MX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MX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b="0" dirty="0" smtClean="0">
                          <a:solidFill>
                            <a:schemeClr val="tx1"/>
                          </a:solidFill>
                        </a:rPr>
                        <a:t>Gratuito</a:t>
                      </a:r>
                      <a:endParaRPr lang="es-MX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287614"/>
              </p:ext>
            </p:extLst>
          </p:nvPr>
        </p:nvGraphicFramePr>
        <p:xfrm>
          <a:off x="311972" y="6699097"/>
          <a:ext cx="6142616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5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5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5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18795">
                <a:tc>
                  <a:txBody>
                    <a:bodyPr/>
                    <a:lstStyle/>
                    <a:p>
                      <a:r>
                        <a:rPr lang="es-MX" sz="1200" b="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</a:rPr>
                        <a:t> de noviembre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</a:rPr>
                        <a:t> 2022</a:t>
                      </a:r>
                      <a:endParaRPr lang="es-MX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b="0" dirty="0" smtClean="0">
                          <a:solidFill>
                            <a:schemeClr val="tx1"/>
                          </a:solidFill>
                        </a:rPr>
                        <a:t>Ambiental</a:t>
                      </a:r>
                    </a:p>
                    <a:p>
                      <a:endParaRPr lang="es-MX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MX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MX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MX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MX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MX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MX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b="0" dirty="0" smtClean="0">
                          <a:solidFill>
                            <a:schemeClr val="tx1"/>
                          </a:solidFill>
                        </a:rPr>
                        <a:t>Gratuito</a:t>
                      </a:r>
                      <a:endParaRPr lang="es-MX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3" name="Grupo 22"/>
          <p:cNvGrpSpPr/>
          <p:nvPr/>
        </p:nvGrpSpPr>
        <p:grpSpPr>
          <a:xfrm>
            <a:off x="116315" y="59851"/>
            <a:ext cx="3135225" cy="648809"/>
            <a:chOff x="581863" y="290900"/>
            <a:chExt cx="4448793" cy="870585"/>
          </a:xfrm>
        </p:grpSpPr>
        <p:pic>
          <p:nvPicPr>
            <p:cNvPr id="24" name="0 Imagen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0071" y="290900"/>
              <a:ext cx="870585" cy="870585"/>
            </a:xfrm>
            <a:prstGeom prst="rect">
              <a:avLst/>
            </a:prstGeom>
          </p:spPr>
        </p:pic>
        <p:pic>
          <p:nvPicPr>
            <p:cNvPr id="25" name="Imagen 24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863" y="420440"/>
              <a:ext cx="3545840" cy="741045"/>
            </a:xfrm>
            <a:prstGeom prst="rect">
              <a:avLst/>
            </a:prstGeom>
          </p:spPr>
        </p:pic>
      </p:grpSp>
      <p:sp>
        <p:nvSpPr>
          <p:cNvPr id="2" name="Rectángulo 1"/>
          <p:cNvSpPr/>
          <p:nvPr/>
        </p:nvSpPr>
        <p:spPr>
          <a:xfrm>
            <a:off x="659225" y="1922050"/>
            <a:ext cx="562324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ÁREAS PROTEGIDAS Y RECURSOS NATURALES</a:t>
            </a:r>
            <a:endParaRPr lang="es-E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311972" y="4169674"/>
            <a:ext cx="614261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DIFERENCIA ENTRE MEDIO AMBIENTE Y ECOLOGÍA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311972" y="6344383"/>
            <a:ext cx="614261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CALIDAD DEL AIRE EN MONCLOVA</a:t>
            </a:r>
            <a:endParaRPr lang="es-ES" sz="160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1533" y="6745312"/>
            <a:ext cx="1224403" cy="150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311972" y="1464895"/>
          <a:ext cx="6142616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5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5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5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5478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FECHA</a:t>
                      </a:r>
                      <a:endParaRPr lang="es-MX" sz="1800" dirty="0"/>
                    </a:p>
                  </a:txBody>
                  <a:tcPr marL="121920" marR="121920" marT="60960" marB="6096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EVENTO</a:t>
                      </a:r>
                      <a:endParaRPr lang="es-MX" sz="1800" dirty="0"/>
                    </a:p>
                  </a:txBody>
                  <a:tcPr marL="121920" marR="121920" marT="60960" marB="6096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TIPO</a:t>
                      </a:r>
                      <a:endParaRPr lang="es-MX" sz="1800" dirty="0"/>
                    </a:p>
                  </a:txBody>
                  <a:tcPr marL="121920" marR="121920" marT="60960" marB="6096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COSTO</a:t>
                      </a:r>
                      <a:endParaRPr lang="es-MX" sz="1800" dirty="0"/>
                    </a:p>
                  </a:txBody>
                  <a:tcPr marL="121920" marR="121920" marT="60960" marB="6096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750624"/>
              </p:ext>
            </p:extLst>
          </p:nvPr>
        </p:nvGraphicFramePr>
        <p:xfrm>
          <a:off x="311972" y="2406200"/>
          <a:ext cx="6142616" cy="1767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5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5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5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15838">
                <a:tc>
                  <a:txBody>
                    <a:bodyPr/>
                    <a:lstStyle/>
                    <a:p>
                      <a:r>
                        <a:rPr lang="es-MX" sz="1200" baseline="0" dirty="0" smtClean="0"/>
                        <a:t>27 </a:t>
                      </a:r>
                      <a:r>
                        <a:rPr lang="es-MX" sz="1200" dirty="0" smtClean="0"/>
                        <a:t>de noviembre </a:t>
                      </a:r>
                      <a:r>
                        <a:rPr lang="es-MX" sz="1200" dirty="0" smtClean="0"/>
                        <a:t>2022</a:t>
                      </a:r>
                    </a:p>
                    <a:p>
                      <a:endParaRPr lang="es-MX" sz="1200" dirty="0" smtClean="0"/>
                    </a:p>
                    <a:p>
                      <a:endParaRPr lang="es-MX" sz="1200" dirty="0" smtClean="0"/>
                    </a:p>
                    <a:p>
                      <a:endParaRPr lang="es-MX" sz="1200" dirty="0" smtClean="0"/>
                    </a:p>
                    <a:p>
                      <a:endParaRPr lang="es-MX" sz="1200" dirty="0" smtClean="0"/>
                    </a:p>
                    <a:p>
                      <a:endParaRPr lang="es-MX" sz="1200" dirty="0" smtClean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Ambiental</a:t>
                      </a:r>
                    </a:p>
                    <a:p>
                      <a:endParaRPr lang="es-MX" sz="1200" dirty="0" smtClean="0"/>
                    </a:p>
                    <a:p>
                      <a:endParaRPr lang="es-MX" sz="1200" dirty="0" smtClean="0"/>
                    </a:p>
                    <a:p>
                      <a:endParaRPr lang="es-MX" sz="1200" dirty="0" smtClean="0"/>
                    </a:p>
                    <a:p>
                      <a:endParaRPr lang="es-MX" sz="1200" dirty="0" smtClean="0"/>
                    </a:p>
                    <a:p>
                      <a:endParaRPr lang="es-MX" sz="1200" dirty="0" smtClean="0"/>
                    </a:p>
                    <a:p>
                      <a:endParaRPr lang="es-MX" sz="1200" dirty="0" smtClean="0"/>
                    </a:p>
                    <a:p>
                      <a:endParaRPr lang="es-MX" sz="1200" dirty="0" smtClean="0"/>
                    </a:p>
                    <a:p>
                      <a:endParaRPr lang="es-MX" sz="12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Gratuito</a:t>
                      </a:r>
                      <a:endParaRPr lang="es-MX" sz="12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a 16"/>
          <p:cNvGraphicFramePr>
            <a:graphicFrameLocks noGrp="1"/>
          </p:cNvGraphicFramePr>
          <p:nvPr>
            <p:extLst/>
          </p:nvPr>
        </p:nvGraphicFramePr>
        <p:xfrm>
          <a:off x="0" y="902548"/>
          <a:ext cx="6858000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9544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solidFill>
                            <a:schemeClr val="tx1"/>
                          </a:solidFill>
                        </a:rPr>
                        <a:t>CALENDARIO</a:t>
                      </a:r>
                      <a:r>
                        <a:rPr lang="es-MX" sz="2000" baseline="0" dirty="0" smtClean="0">
                          <a:solidFill>
                            <a:schemeClr val="tx1"/>
                          </a:solidFill>
                        </a:rPr>
                        <a:t> ACTIVIDADES NOVIEMBRE 2022</a:t>
                      </a:r>
                      <a:endParaRPr lang="es-MX" sz="20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3" name="Grupo 22"/>
          <p:cNvGrpSpPr/>
          <p:nvPr/>
        </p:nvGrpSpPr>
        <p:grpSpPr>
          <a:xfrm>
            <a:off x="116315" y="59851"/>
            <a:ext cx="3135225" cy="648809"/>
            <a:chOff x="581863" y="290900"/>
            <a:chExt cx="4448793" cy="870585"/>
          </a:xfrm>
        </p:grpSpPr>
        <p:pic>
          <p:nvPicPr>
            <p:cNvPr id="24" name="0 Imagen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0071" y="290900"/>
              <a:ext cx="870585" cy="870585"/>
            </a:xfrm>
            <a:prstGeom prst="rect">
              <a:avLst/>
            </a:prstGeom>
          </p:spPr>
        </p:pic>
        <p:pic>
          <p:nvPicPr>
            <p:cNvPr id="25" name="Imagen 24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863" y="420440"/>
              <a:ext cx="3545840" cy="741045"/>
            </a:xfrm>
            <a:prstGeom prst="rect">
              <a:avLst/>
            </a:prstGeom>
          </p:spPr>
        </p:pic>
      </p:grpSp>
      <p:sp>
        <p:nvSpPr>
          <p:cNvPr id="2" name="Rectángulo 1"/>
          <p:cNvSpPr/>
          <p:nvPr/>
        </p:nvSpPr>
        <p:spPr>
          <a:xfrm>
            <a:off x="311972" y="1922050"/>
            <a:ext cx="6142615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PLANTAS NATIVAS ¿POR QUÉ TENERLAS EN NUESTRO JARDÍN?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5660" y="2496887"/>
            <a:ext cx="1325880" cy="155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8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3571</TotalTime>
  <Words>66</Words>
  <Application>Microsoft Office PowerPoint</Application>
  <PresentationFormat>Carta (216 x 279 mm)</PresentationFormat>
  <Paragraphs>53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Hilda</dc:creator>
  <cp:lastModifiedBy>ItzelGST</cp:lastModifiedBy>
  <cp:revision>24</cp:revision>
  <cp:lastPrinted>2022-10-05T17:54:04Z</cp:lastPrinted>
  <dcterms:created xsi:type="dcterms:W3CDTF">2022-07-07T18:40:40Z</dcterms:created>
  <dcterms:modified xsi:type="dcterms:W3CDTF">2023-01-06T20:16:49Z</dcterms:modified>
</cp:coreProperties>
</file>